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9F666-99ED-4CBE-9B75-5E672CB0B21C}" type="datetimeFigureOut">
              <a:rPr lang="nl-NL" smtClean="0"/>
              <a:pPr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B67B4-B37A-4AD9-AA5F-D6B142BB8C5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241760520_4216265315093164_8467911369799906987_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IMG-20210914-WA0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614566"/>
            <a:ext cx="1619672" cy="2243434"/>
          </a:xfrm>
          <a:prstGeom prst="rect">
            <a:avLst/>
          </a:prstGeom>
        </p:spPr>
      </p:pic>
      <p:pic>
        <p:nvPicPr>
          <p:cNvPr id="6" name="Afbeelding 5" descr="IMG_20210912_20084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6512" y="2564904"/>
            <a:ext cx="3168352" cy="2160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IMG_20210912_2009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7984" y="0"/>
            <a:ext cx="2088232" cy="1785113"/>
          </a:xfrm>
          <a:prstGeom prst="rect">
            <a:avLst/>
          </a:prstGeom>
        </p:spPr>
      </p:pic>
      <p:pic>
        <p:nvPicPr>
          <p:cNvPr id="8" name="Afbeelding 7" descr="IMG_20210912_2010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6176" y="0"/>
            <a:ext cx="2987824" cy="2240868"/>
          </a:xfrm>
          <a:prstGeom prst="rect">
            <a:avLst/>
          </a:prstGeom>
        </p:spPr>
      </p:pic>
      <p:pic>
        <p:nvPicPr>
          <p:cNvPr id="11" name="Afbeelding 10" descr="IMG_20210912_20094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16216" y="2194500"/>
            <a:ext cx="2627784" cy="2026588"/>
          </a:xfrm>
          <a:prstGeom prst="rect">
            <a:avLst/>
          </a:prstGeom>
        </p:spPr>
      </p:pic>
      <p:pic>
        <p:nvPicPr>
          <p:cNvPr id="9" name="Afbeelding 8" descr="IMG_20210912_20574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31840" y="1700808"/>
            <a:ext cx="3407904" cy="2555928"/>
          </a:xfrm>
          <a:prstGeom prst="rect">
            <a:avLst/>
          </a:prstGeom>
        </p:spPr>
      </p:pic>
      <p:pic>
        <p:nvPicPr>
          <p:cNvPr id="4" name="Tijdelijke aanduiding voor inhoud 3" descr="241756314_4216265455093150_6333942757349955882_n.pn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tretch>
            <a:fillRect/>
          </a:stretch>
        </p:blipFill>
        <p:spPr>
          <a:xfrm>
            <a:off x="0" y="1"/>
            <a:ext cx="4559829" cy="2564904"/>
          </a:xfrm>
        </p:spPr>
      </p:pic>
      <p:pic>
        <p:nvPicPr>
          <p:cNvPr id="5" name="Afbeelding 4" descr="IMG_20210912_19411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619672" y="4194060"/>
            <a:ext cx="3551920" cy="2663940"/>
          </a:xfrm>
          <a:prstGeom prst="rect">
            <a:avLst/>
          </a:prstGeom>
        </p:spPr>
      </p:pic>
      <p:pic>
        <p:nvPicPr>
          <p:cNvPr id="10" name="Afbeelding 9" descr="IMG-20210914-WA0004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147556" y="4193704"/>
            <a:ext cx="3996444" cy="2664296"/>
          </a:xfrm>
          <a:prstGeom prst="rect">
            <a:avLst/>
          </a:prstGeom>
        </p:spPr>
      </p:pic>
      <p:pic>
        <p:nvPicPr>
          <p:cNvPr id="13" name="Afbeelding 12" descr="IMG_20210912_201009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7308304" y="3717032"/>
            <a:ext cx="1656184" cy="1182989"/>
          </a:xfrm>
          <a:prstGeom prst="rect">
            <a:avLst/>
          </a:prstGeom>
        </p:spPr>
      </p:pic>
      <p:pic>
        <p:nvPicPr>
          <p:cNvPr id="14" name="Afbeelding 13" descr="IMG_20210912_194100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0" y="5949280"/>
            <a:ext cx="1224136" cy="908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IMG-20210916-WA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3114739"/>
            <a:ext cx="6876256" cy="3743262"/>
          </a:xfrm>
          <a:prstGeom prst="rect">
            <a:avLst/>
          </a:prstGeom>
        </p:spPr>
      </p:pic>
      <p:pic>
        <p:nvPicPr>
          <p:cNvPr id="4" name="Tijdelijke aanduiding voor inhoud 3" descr="241820874_4216265321759830_3351858476295015608_n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583939" cy="3140967"/>
          </a:xfrm>
        </p:spPr>
      </p:pic>
      <p:pic>
        <p:nvPicPr>
          <p:cNvPr id="7" name="Afbeelding 6" descr="IMG_20210916_20125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3140968"/>
            <a:ext cx="2687824" cy="1728192"/>
          </a:xfrm>
          <a:prstGeom prst="rect">
            <a:avLst/>
          </a:prstGeom>
        </p:spPr>
      </p:pic>
      <p:pic>
        <p:nvPicPr>
          <p:cNvPr id="8" name="Afbeelding 7" descr="IMG_20210916_2024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842132"/>
            <a:ext cx="2687824" cy="2015868"/>
          </a:xfrm>
          <a:prstGeom prst="rect">
            <a:avLst/>
          </a:prstGeom>
        </p:spPr>
      </p:pic>
      <p:pic>
        <p:nvPicPr>
          <p:cNvPr id="9" name="Afbeelding 8" descr="IMG-20210923-WA000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236296" y="0"/>
            <a:ext cx="1907704" cy="3140968"/>
          </a:xfrm>
          <a:prstGeom prst="rect">
            <a:avLst/>
          </a:prstGeom>
        </p:spPr>
      </p:pic>
      <p:pic>
        <p:nvPicPr>
          <p:cNvPr id="6" name="Afbeelding 5" descr="IMG_697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580112" y="0"/>
            <a:ext cx="1800200" cy="31326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IMG-20210918-WA00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0"/>
            <a:ext cx="3014346" cy="2260760"/>
          </a:xfrm>
          <a:prstGeom prst="rect">
            <a:avLst/>
          </a:prstGeom>
        </p:spPr>
      </p:pic>
      <p:pic>
        <p:nvPicPr>
          <p:cNvPr id="6" name="Tijdelijke aanduiding voor inhoud 5" descr="241754201_4216265311759831_682228889060870176_n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" y="0"/>
            <a:ext cx="4047773" cy="2276872"/>
          </a:xfrm>
        </p:spPr>
      </p:pic>
      <p:pic>
        <p:nvPicPr>
          <p:cNvPr id="8" name="Afbeelding 7" descr="IMG-20210918-WA00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204864"/>
            <a:ext cx="3491880" cy="4653136"/>
          </a:xfrm>
          <a:prstGeom prst="rect">
            <a:avLst/>
          </a:prstGeom>
        </p:spPr>
      </p:pic>
      <p:pic>
        <p:nvPicPr>
          <p:cNvPr id="12" name="Afbeelding 11" descr="IMG-20210918-WA004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970563" y="0"/>
            <a:ext cx="2173437" cy="2204864"/>
          </a:xfrm>
          <a:prstGeom prst="rect">
            <a:avLst/>
          </a:prstGeom>
        </p:spPr>
      </p:pic>
      <p:pic>
        <p:nvPicPr>
          <p:cNvPr id="15" name="Afbeelding 14" descr="IMG-20210918-WA005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91880" y="3922090"/>
            <a:ext cx="5652120" cy="3179318"/>
          </a:xfrm>
          <a:prstGeom prst="rect">
            <a:avLst/>
          </a:prstGeom>
        </p:spPr>
      </p:pic>
      <p:pic>
        <p:nvPicPr>
          <p:cNvPr id="11" name="Afbeelding 10" descr="IMG-20210918-WA005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491880" y="2204864"/>
            <a:ext cx="1977684" cy="2160240"/>
          </a:xfrm>
          <a:prstGeom prst="rect">
            <a:avLst/>
          </a:prstGeom>
        </p:spPr>
      </p:pic>
      <p:pic>
        <p:nvPicPr>
          <p:cNvPr id="13" name="Afbeelding 12" descr="IMG-20210918-WA006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220322" y="2204864"/>
            <a:ext cx="1923678" cy="2160240"/>
          </a:xfrm>
          <a:prstGeom prst="rect">
            <a:avLst/>
          </a:prstGeom>
        </p:spPr>
      </p:pic>
      <p:pic>
        <p:nvPicPr>
          <p:cNvPr id="17" name="Afbeelding 16" descr="IMG-20210918-WA0046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436095" y="3284984"/>
            <a:ext cx="1872209" cy="1080120"/>
          </a:xfrm>
          <a:prstGeom prst="rect">
            <a:avLst/>
          </a:prstGeom>
        </p:spPr>
      </p:pic>
      <p:pic>
        <p:nvPicPr>
          <p:cNvPr id="16" name="Afbeelding 15" descr="IMG-20210918-WA0043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436096" y="2204864"/>
            <a:ext cx="1872208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241748953_4216269045092791_3466212210197778098_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36512" y="0"/>
            <a:ext cx="3679957" cy="3429000"/>
          </a:xfrm>
        </p:spPr>
      </p:pic>
      <p:pic>
        <p:nvPicPr>
          <p:cNvPr id="5" name="Afbeelding 4" descr="IMG-20210920-WA0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3356992"/>
            <a:ext cx="3154652" cy="1773629"/>
          </a:xfrm>
          <a:prstGeom prst="rect">
            <a:avLst/>
          </a:prstGeom>
        </p:spPr>
      </p:pic>
      <p:pic>
        <p:nvPicPr>
          <p:cNvPr id="6" name="Afbeelding 5" descr="IMG-20210920-WA00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084370"/>
            <a:ext cx="3154652" cy="1773629"/>
          </a:xfrm>
          <a:prstGeom prst="rect">
            <a:avLst/>
          </a:prstGeom>
        </p:spPr>
      </p:pic>
      <p:pic>
        <p:nvPicPr>
          <p:cNvPr id="7" name="Afbeelding 6" descr="IMG-20210920-WA00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368960"/>
            <a:ext cx="3154652" cy="1773629"/>
          </a:xfrm>
          <a:prstGeom prst="rect">
            <a:avLst/>
          </a:prstGeom>
        </p:spPr>
      </p:pic>
      <p:pic>
        <p:nvPicPr>
          <p:cNvPr id="8" name="Afbeelding 7" descr="IMG-20210920-WA000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635896" y="0"/>
            <a:ext cx="3459833" cy="1985694"/>
          </a:xfrm>
          <a:prstGeom prst="rect">
            <a:avLst/>
          </a:prstGeom>
        </p:spPr>
      </p:pic>
      <p:pic>
        <p:nvPicPr>
          <p:cNvPr id="10" name="Afbeelding 9" descr="IMG-20210920-WA002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635896" y="1916832"/>
            <a:ext cx="1489270" cy="1596144"/>
          </a:xfrm>
          <a:prstGeom prst="rect">
            <a:avLst/>
          </a:prstGeom>
        </p:spPr>
      </p:pic>
      <p:pic>
        <p:nvPicPr>
          <p:cNvPr id="11" name="Afbeelding 10" descr="IMG-20210920-WA002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31841" y="5076670"/>
            <a:ext cx="3168351" cy="1781330"/>
          </a:xfrm>
          <a:prstGeom prst="rect">
            <a:avLst/>
          </a:prstGeom>
        </p:spPr>
      </p:pic>
      <p:pic>
        <p:nvPicPr>
          <p:cNvPr id="14" name="Afbeelding 13" descr="IMG-20210920-WA002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12160" y="5097197"/>
            <a:ext cx="3131840" cy="1760803"/>
          </a:xfrm>
          <a:prstGeom prst="rect">
            <a:avLst/>
          </a:prstGeom>
        </p:spPr>
      </p:pic>
      <p:pic>
        <p:nvPicPr>
          <p:cNvPr id="15" name="Afbeelding 14" descr="IMG-20210920-WA0023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012160" y="3356992"/>
            <a:ext cx="3131840" cy="1891256"/>
          </a:xfrm>
          <a:prstGeom prst="rect">
            <a:avLst/>
          </a:prstGeom>
        </p:spPr>
      </p:pic>
      <p:pic>
        <p:nvPicPr>
          <p:cNvPr id="9" name="Afbeelding 8" descr="IMG-20210920-WA0006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5076056" y="1916832"/>
            <a:ext cx="1489270" cy="2060848"/>
          </a:xfrm>
          <a:prstGeom prst="rect">
            <a:avLst/>
          </a:prstGeom>
        </p:spPr>
      </p:pic>
      <p:pic>
        <p:nvPicPr>
          <p:cNvPr id="12" name="Afbeelding 11" descr="IMG-20210920-WA0037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516216" y="0"/>
            <a:ext cx="2627784" cy="3503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IMG-20210924-WA0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48264" y="2888940"/>
            <a:ext cx="2195736" cy="1646802"/>
          </a:xfrm>
          <a:prstGeom prst="rect">
            <a:avLst/>
          </a:prstGeom>
        </p:spPr>
      </p:pic>
      <p:pic>
        <p:nvPicPr>
          <p:cNvPr id="11" name="Afbeelding 10" descr="IMG-20210924-WA0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3068960"/>
            <a:ext cx="2160240" cy="2880320"/>
          </a:xfrm>
          <a:prstGeom prst="rect">
            <a:avLst/>
          </a:prstGeom>
        </p:spPr>
      </p:pic>
      <p:pic>
        <p:nvPicPr>
          <p:cNvPr id="9" name="Afbeelding 8" descr="IMG-20210924-WA000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020272" y="5589240"/>
            <a:ext cx="2123728" cy="1268760"/>
          </a:xfrm>
          <a:prstGeom prst="rect">
            <a:avLst/>
          </a:prstGeom>
        </p:spPr>
      </p:pic>
      <p:pic>
        <p:nvPicPr>
          <p:cNvPr id="10" name="Afbeelding 9" descr="IMG-20210924-WA00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20272" y="4154686"/>
            <a:ext cx="2123728" cy="1506562"/>
          </a:xfrm>
          <a:prstGeom prst="rect">
            <a:avLst/>
          </a:prstGeom>
        </p:spPr>
      </p:pic>
      <p:pic>
        <p:nvPicPr>
          <p:cNvPr id="13" name="Afbeelding 12" descr="IMG-20210924-WA001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32040" y="0"/>
            <a:ext cx="4211960" cy="3158970"/>
          </a:xfrm>
          <a:prstGeom prst="rect">
            <a:avLst/>
          </a:prstGeom>
        </p:spPr>
      </p:pic>
      <p:pic>
        <p:nvPicPr>
          <p:cNvPr id="6" name="Afbeelding 5" descr="IMG-20210924-WA000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926056" y="5589240"/>
            <a:ext cx="2176168" cy="1296144"/>
          </a:xfrm>
          <a:prstGeom prst="rect">
            <a:avLst/>
          </a:prstGeom>
        </p:spPr>
      </p:pic>
      <p:pic>
        <p:nvPicPr>
          <p:cNvPr id="4" name="Afbeelding 3" descr="241738544_4216265328426496_7098502137165220412_n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0"/>
            <a:ext cx="4943870" cy="3212976"/>
          </a:xfrm>
          <a:prstGeom prst="rect">
            <a:avLst/>
          </a:prstGeom>
        </p:spPr>
      </p:pic>
      <p:pic>
        <p:nvPicPr>
          <p:cNvPr id="5" name="Afbeelding 4" descr="IMG-20210924-WA000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3158970"/>
            <a:ext cx="4932040" cy="36990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chermopname (518)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4008" y="-1"/>
            <a:ext cx="1512168" cy="2797510"/>
          </a:xfrm>
          <a:prstGeom prst="rect">
            <a:avLst/>
          </a:prstGeom>
        </p:spPr>
      </p:pic>
      <p:pic>
        <p:nvPicPr>
          <p:cNvPr id="9" name="Afbeelding 8" descr="IMG_20210919_10204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11961" y="5085184"/>
            <a:ext cx="2376264" cy="1772816"/>
          </a:xfrm>
          <a:prstGeom prst="rect">
            <a:avLst/>
          </a:prstGeom>
        </p:spPr>
      </p:pic>
      <p:pic>
        <p:nvPicPr>
          <p:cNvPr id="6" name="Afbeelding 5" descr="IMG_20210919_1022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5103572"/>
            <a:ext cx="1619672" cy="1754428"/>
          </a:xfrm>
          <a:prstGeom prst="rect">
            <a:avLst/>
          </a:prstGeom>
        </p:spPr>
      </p:pic>
      <p:pic>
        <p:nvPicPr>
          <p:cNvPr id="7" name="Afbeelding 6" descr="IMG_20210919_1022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47664" y="4859778"/>
            <a:ext cx="2664297" cy="1998222"/>
          </a:xfrm>
          <a:prstGeom prst="rect">
            <a:avLst/>
          </a:prstGeom>
        </p:spPr>
      </p:pic>
      <p:pic>
        <p:nvPicPr>
          <p:cNvPr id="8" name="Afbeelding 7" descr="Schermopname (519)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-36512" y="2708920"/>
            <a:ext cx="3888432" cy="2394872"/>
          </a:xfrm>
          <a:prstGeom prst="rect">
            <a:avLst/>
          </a:prstGeom>
        </p:spPr>
      </p:pic>
      <p:pic>
        <p:nvPicPr>
          <p:cNvPr id="15" name="Afbeelding 14" descr="Schermopname (531)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771800" y="2708920"/>
            <a:ext cx="3816424" cy="2434615"/>
          </a:xfrm>
          <a:prstGeom prst="rect">
            <a:avLst/>
          </a:prstGeom>
        </p:spPr>
      </p:pic>
      <p:pic>
        <p:nvPicPr>
          <p:cNvPr id="14" name="Afbeelding 13" descr="IMG_20210919_11455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588224" y="5400600"/>
            <a:ext cx="2555776" cy="1457400"/>
          </a:xfrm>
          <a:prstGeom prst="rect">
            <a:avLst/>
          </a:prstGeom>
        </p:spPr>
      </p:pic>
      <p:pic>
        <p:nvPicPr>
          <p:cNvPr id="5" name="Afbeelding 4" descr="241755570_4216265465093149_1170584468399389088_n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1"/>
            <a:ext cx="4815858" cy="2708920"/>
          </a:xfrm>
          <a:prstGeom prst="rect">
            <a:avLst/>
          </a:prstGeom>
        </p:spPr>
      </p:pic>
      <p:pic>
        <p:nvPicPr>
          <p:cNvPr id="11" name="Afbeelding 10" descr="IMG_20210919_114433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580245" y="2708920"/>
            <a:ext cx="2563755" cy="1490768"/>
          </a:xfrm>
          <a:prstGeom prst="rect">
            <a:avLst/>
          </a:prstGeom>
        </p:spPr>
      </p:pic>
      <p:pic>
        <p:nvPicPr>
          <p:cNvPr id="12" name="Afbeelding 11" descr="IMG_20210919_114531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6588224" y="4199688"/>
            <a:ext cx="2555776" cy="1484784"/>
          </a:xfrm>
          <a:prstGeom prst="rect">
            <a:avLst/>
          </a:prstGeom>
        </p:spPr>
      </p:pic>
      <p:pic>
        <p:nvPicPr>
          <p:cNvPr id="13" name="Afbeelding 12" descr="Schermopname (523)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5972214" y="0"/>
            <a:ext cx="3171785" cy="2708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Diavoorstelling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Meerman</dc:creator>
  <cp:lastModifiedBy>Meerman</cp:lastModifiedBy>
  <cp:revision>20</cp:revision>
  <dcterms:created xsi:type="dcterms:W3CDTF">2021-09-24T11:21:58Z</dcterms:created>
  <dcterms:modified xsi:type="dcterms:W3CDTF">2021-09-24T14:55:54Z</dcterms:modified>
</cp:coreProperties>
</file>